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00400" cy="1828800"/>
  <p:notesSz cx="6858000" cy="9144000"/>
  <p:defaultTextStyle>
    <a:defPPr marR="0" lvl="0" algn="r" rtl="1">
      <a:lnSpc>
        <a:spcPct val="100000"/>
      </a:lnSpc>
      <a:spcBef>
        <a:spcPts val="0"/>
      </a:spcBef>
      <a:spcAft>
        <a:spcPts val="0"/>
      </a:spcAft>
      <a:defRPr lang="ps-AF"/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="" r:id="rId8" roundtripDataSignature="AMtx7miVexyQafW3D5oV9WIn6Oe6OHNM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8571" autoAdjust="0"/>
  </p:normalViewPr>
  <p:slideViewPr>
    <p:cSldViewPr snapToGrid="0">
      <p:cViewPr varScale="1">
        <p:scale>
          <a:sx n="230" d="100"/>
          <a:sy n="230" d="100"/>
        </p:scale>
        <p:origin x="1627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1" anchor="t" anchorCtr="0">
            <a:noAutofit/>
          </a:bodyPr>
          <a:lstStyle>
            <a:lvl1pPr marL="457200" lvl="0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1"/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1" anchor="t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1" anchor="t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rtl="1"/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rtl="1"/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1"/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1"/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1"/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1"/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1"/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1"/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rtl="1"/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1"/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1"/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rtl="1"/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269837"/>
            <a:ext cx="1054290" cy="1558963"/>
            <a:chOff x="0" y="-9525"/>
            <a:chExt cx="1561911" cy="2309576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1070966" y="269837"/>
            <a:ext cx="1058468" cy="1558963"/>
            <a:chOff x="0" y="-9525"/>
            <a:chExt cx="1568100" cy="2309576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 extrusionOk="0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0" y="-6429"/>
            <a:ext cx="3200400" cy="500212"/>
            <a:chOff x="0" y="-9525"/>
            <a:chExt cx="4741333" cy="741055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 extrusionOk="0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97" name="Google Shape;97;p1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 extrusionOk="0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4209" r="-4578" b="-5342"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grpSp>
        <p:nvGrpSpPr>
          <p:cNvPr id="98" name="Google Shape;98;p1"/>
          <p:cNvGrpSpPr/>
          <p:nvPr/>
        </p:nvGrpSpPr>
        <p:grpSpPr>
          <a:xfrm>
            <a:off x="92932" y="575751"/>
            <a:ext cx="3014536" cy="1100649"/>
            <a:chOff x="0" y="-9525"/>
            <a:chExt cx="4465979" cy="1630592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 extrusionOk="0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rtlCol="1" anchor="ctr" anchorCtr="0">
              <a:noAutofit/>
            </a:bodyPr>
            <a:lstStyle/>
            <a:p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 extrusionOk="0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102" name="Google Shape;102;p1"/>
          <p:cNvSpPr txBox="1"/>
          <p:nvPr/>
        </p:nvSpPr>
        <p:spPr>
          <a:xfrm>
            <a:off x="0" y="270558"/>
            <a:ext cx="3200400" cy="17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سرطان د ناروغانو لپاره د SOS ټلیفوني کرښه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165762" y="609055"/>
            <a:ext cx="2722355" cy="14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اړیکې نوم: </a:t>
            </a:r>
            <a:endParaRPr/>
          </a:p>
        </p:txBody>
      </p:sp>
      <p:sp>
        <p:nvSpPr>
          <p:cNvPr id="104" name="Google Shape;104;p1"/>
          <p:cNvSpPr txBox="1"/>
          <p:nvPr/>
        </p:nvSpPr>
        <p:spPr>
          <a:xfrm>
            <a:off x="165762" y="890995"/>
            <a:ext cx="2722355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دوشنبه - جمعه د سهار له 8 بجو څخه د مازدیګر تر 4 بجو پورې زنګ ووهئ: XXX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165762" y="1157695"/>
            <a:ext cx="2868877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مازدیګر له 4 بجو وروسته/ د اونۍ پای/ د بانک رخصتیو ته زنګ ووهئ: YYY 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195201" y="1443445"/>
            <a:ext cx="2809999" cy="191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75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مهرباني وکړئ روغتون ته له ځانه سره ټول درمل راوړئ او دا خبرتیا د روغتیایی خدمتونو ټولو وړاندې کونکو ته وښایاست.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2164487" y="1665097"/>
            <a:ext cx="1017535" cy="13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39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58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NI-AHO-002: 4/03/24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274536" y="29168"/>
            <a:ext cx="65132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2"/>
          <p:cNvGrpSpPr/>
          <p:nvPr/>
        </p:nvGrpSpPr>
        <p:grpSpPr>
          <a:xfrm>
            <a:off x="0" y="-6429"/>
            <a:ext cx="3200400" cy="282695"/>
            <a:chOff x="0" y="-9525"/>
            <a:chExt cx="4741333" cy="418807"/>
          </a:xfrm>
        </p:grpSpPr>
        <p:sp>
          <p:nvSpPr>
            <p:cNvPr id="114" name="Google Shape;114;p2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 extrusionOk="0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117" name="Google Shape;117;p2"/>
          <p:cNvSpPr txBox="1"/>
          <p:nvPr/>
        </p:nvSpPr>
        <p:spPr>
          <a:xfrm>
            <a:off x="257683" y="66547"/>
            <a:ext cx="2895113" cy="12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73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خبرتیا: دا کس د سرطان ضد سیستماتیکه درملنه ترلاسه کوي.</a:t>
            </a:r>
            <a:endParaRPr/>
          </a:p>
        </p:txBody>
      </p:sp>
      <p:grpSp>
        <p:nvGrpSpPr>
          <p:cNvPr id="118" name="Google Shape;118;p2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119" name="Google Shape;119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2"/>
          <p:cNvSpPr txBox="1"/>
          <p:nvPr/>
        </p:nvSpPr>
        <p:spPr>
          <a:xfrm>
            <a:off x="2168278" y="357051"/>
            <a:ext cx="983903" cy="1285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سمدلاسه 999/112 ته په هغه صورت کې زنګ ووهئ چې که چېرې: </a:t>
            </a:r>
            <a:endParaRPr sz="1200" dirty="0"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ps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تاسو ناڅاپه ناروغه شئ د مثال په توګه د سینې درد، په ساه اخیستلو کې ستونزه، د غړو د ځواک له لاسه ورکول.</a:t>
            </a:r>
            <a:endParaRPr sz="1200" dirty="0"/>
          </a:p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SOS د اړیکې لیکې ته په هغه صورت کې زنګ ووهئ چې که چېرې:</a:t>
            </a:r>
            <a:endParaRPr sz="1200" dirty="0"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ps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ستاسو د تودوخې درجه 37.5 درجو سانتي ګراد یا پورته یا له 36 درجو د سانتي ګراد څخه ښکته ده.</a:t>
            </a:r>
            <a:endParaRPr sz="1200" dirty="0"/>
          </a:p>
        </p:txBody>
      </p:sp>
      <p:grpSp>
        <p:nvGrpSpPr>
          <p:cNvPr id="122" name="Google Shape;122;p2"/>
          <p:cNvGrpSpPr/>
          <p:nvPr/>
        </p:nvGrpSpPr>
        <p:grpSpPr>
          <a:xfrm>
            <a:off x="1070966" y="269837"/>
            <a:ext cx="1058468" cy="1558963"/>
            <a:chOff x="0" y="-8573"/>
            <a:chExt cx="1411290" cy="2078619"/>
          </a:xfrm>
        </p:grpSpPr>
        <p:grpSp>
          <p:nvGrpSpPr>
            <p:cNvPr id="123" name="Google Shape;123;p2"/>
            <p:cNvGrpSpPr/>
            <p:nvPr/>
          </p:nvGrpSpPr>
          <p:grpSpPr>
            <a:xfrm>
              <a:off x="0" y="-8573"/>
              <a:ext cx="1411290" cy="2078619"/>
              <a:chOff x="0" y="-9525"/>
              <a:chExt cx="1568100" cy="2309576"/>
            </a:xfrm>
          </p:grpSpPr>
          <p:sp>
            <p:nvSpPr>
              <p:cNvPr id="124" name="Google Shape;124;p2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 extrusionOk="0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  <a:ln>
                <a:noFill/>
              </a:ln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125" name="Google Shape;125;p2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rtlCol="1" anchor="ctr" anchorCtr="0">
                <a:noAutofit/>
              </a:bodyPr>
              <a:lstStyle/>
              <a:p>
                <a:pPr marL="0" marR="0" lvl="0" indent="0" algn="ctr" rtl="1">
                  <a:lnSpc>
                    <a:spcPct val="23277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2"/>
            <p:cNvSpPr txBox="1"/>
            <p:nvPr/>
          </p:nvSpPr>
          <p:spPr>
            <a:xfrm>
              <a:off x="22579" y="19812"/>
              <a:ext cx="1388699" cy="14846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rtlCol="1" anchor="t" anchorCtr="0">
              <a:sp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د SOS د اړیکې لیکې ته زنګ ووهئ</a:t>
              </a:r>
              <a:endParaRPr sz="600" dirty="0"/>
            </a:p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که چېرې تاسو ولرئ:</a:t>
              </a:r>
              <a:endParaRPr sz="600" dirty="0"/>
            </a:p>
            <a:p>
              <a:pPr marL="0" marR="0" lvl="0" indent="0" algn="ctr" rtl="1">
                <a:lnSpc>
                  <a:spcPct val="455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نوی درد 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له ګرمې او سړې تبې لړزېږئ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کانګې کول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نس ناستې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وینه بهیدنه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د غړو (پښو) پړسوب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د خولې درد</a:t>
              </a:r>
              <a:endParaRPr sz="600" dirty="0"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ps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د پوستکي بدلونونه یا خارښتونه</a:t>
              </a:r>
              <a:endParaRPr sz="600" dirty="0"/>
            </a:p>
          </p:txBody>
        </p:sp>
      </p:grpSp>
      <p:grpSp>
        <p:nvGrpSpPr>
          <p:cNvPr id="127" name="Google Shape;127;p2"/>
          <p:cNvGrpSpPr/>
          <p:nvPr/>
        </p:nvGrpSpPr>
        <p:grpSpPr>
          <a:xfrm>
            <a:off x="-2374" y="269837"/>
            <a:ext cx="1054290" cy="1558963"/>
            <a:chOff x="0" y="-9525"/>
            <a:chExt cx="1561911" cy="2309576"/>
          </a:xfrm>
        </p:grpSpPr>
        <p:sp>
          <p:nvSpPr>
            <p:cNvPr id="128" name="Google Shape;128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9" name="Google Shape;129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2"/>
          <p:cNvSpPr txBox="1"/>
          <p:nvPr/>
        </p:nvSpPr>
        <p:spPr>
          <a:xfrm>
            <a:off x="29774" y="343996"/>
            <a:ext cx="980700" cy="13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734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SOS د اړیکې لیکې ته زنګ ووهئ:</a:t>
            </a:r>
            <a:endParaRPr dirty="0"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ps" sz="734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 مشورې لپاره ټولې هغه نښې نښانې چې تاسو ورسره مخ یاست. </a:t>
            </a:r>
            <a:endParaRPr dirty="0"/>
          </a:p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dirty="0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dirty="0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dirty="0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734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دا خدمت نه دی </a:t>
            </a:r>
            <a:endParaRPr dirty="0"/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s" sz="734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د ملاقاتونو، سکینونو، نسخو لپاره.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239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Stafford</dc:creator>
  <cp:lastModifiedBy>Maria Gillespie1</cp:lastModifiedBy>
  <cp:revision>2</cp:revision>
  <dcterms:created xsi:type="dcterms:W3CDTF">2006-08-16T00:00:00Z</dcterms:created>
  <dcterms:modified xsi:type="dcterms:W3CDTF">2025-01-21T14:54:26Z</dcterms:modified>
</cp:coreProperties>
</file>